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3" r:id="rId1"/>
  </p:sldMasterIdLst>
  <p:notesMasterIdLst>
    <p:notesMasterId r:id="rId52"/>
  </p:notesMasterIdLst>
  <p:sldIdLst>
    <p:sldId id="310" r:id="rId2"/>
    <p:sldId id="256" r:id="rId3"/>
    <p:sldId id="257" r:id="rId4"/>
    <p:sldId id="286" r:id="rId5"/>
    <p:sldId id="258" r:id="rId6"/>
    <p:sldId id="285" r:id="rId7"/>
    <p:sldId id="259" r:id="rId8"/>
    <p:sldId id="260" r:id="rId9"/>
    <p:sldId id="287" r:id="rId10"/>
    <p:sldId id="264" r:id="rId11"/>
    <p:sldId id="263" r:id="rId12"/>
    <p:sldId id="266" r:id="rId13"/>
    <p:sldId id="289" r:id="rId14"/>
    <p:sldId id="290" r:id="rId15"/>
    <p:sldId id="308" r:id="rId16"/>
    <p:sldId id="309" r:id="rId17"/>
    <p:sldId id="272" r:id="rId18"/>
    <p:sldId id="311" r:id="rId19"/>
    <p:sldId id="312" r:id="rId20"/>
    <p:sldId id="313" r:id="rId21"/>
    <p:sldId id="314" r:id="rId22"/>
    <p:sldId id="316" r:id="rId23"/>
    <p:sldId id="317" r:id="rId24"/>
    <p:sldId id="315" r:id="rId25"/>
    <p:sldId id="318" r:id="rId26"/>
    <p:sldId id="319" r:id="rId27"/>
    <p:sldId id="280" r:id="rId28"/>
    <p:sldId id="298" r:id="rId29"/>
    <p:sldId id="297" r:id="rId30"/>
    <p:sldId id="299" r:id="rId31"/>
    <p:sldId id="284" r:id="rId32"/>
    <p:sldId id="281" r:id="rId33"/>
    <p:sldId id="282" r:id="rId34"/>
    <p:sldId id="293" r:id="rId35"/>
    <p:sldId id="301" r:id="rId36"/>
    <p:sldId id="268" r:id="rId37"/>
    <p:sldId id="269" r:id="rId38"/>
    <p:sldId id="300" r:id="rId39"/>
    <p:sldId id="270" r:id="rId40"/>
    <p:sldId id="273" r:id="rId41"/>
    <p:sldId id="271" r:id="rId42"/>
    <p:sldId id="274" r:id="rId43"/>
    <p:sldId id="276" r:id="rId44"/>
    <p:sldId id="278" r:id="rId45"/>
    <p:sldId id="303" r:id="rId46"/>
    <p:sldId id="304" r:id="rId47"/>
    <p:sldId id="305" r:id="rId48"/>
    <p:sldId id="306" r:id="rId49"/>
    <p:sldId id="307" r:id="rId50"/>
    <p:sldId id="279" r:id="rId51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/>
    <p:restoredTop sz="94656"/>
  </p:normalViewPr>
  <p:slideViewPr>
    <p:cSldViewPr snapToGrid="0" snapToObjects="1">
      <p:cViewPr varScale="1">
        <p:scale>
          <a:sx n="89" d="100"/>
          <a:sy n="89" d="100"/>
        </p:scale>
        <p:origin x="792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EB46B-A95A-8B42-BF29-B68F64AD77A0}" type="datetimeFigureOut">
              <a:rPr kumimoji="1" lang="zh-TW" altLang="en-US" smtClean="0"/>
              <a:t>2018/9/20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8599C-2319-3948-83DB-3658893364A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71927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FC21-1B4D-6B4B-BA28-799748482F74}" type="datetimeFigureOut">
              <a:rPr kumimoji="1" lang="zh-TW" altLang="en-US" smtClean="0"/>
              <a:t>2018/9/20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5275-9724-B440-B4CE-1A8ECF89109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全景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FC21-1B4D-6B4B-BA28-799748482F74}" type="datetimeFigureOut">
              <a:rPr kumimoji="1" lang="zh-TW" altLang="en-US" smtClean="0"/>
              <a:t>2018/9/20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5275-9724-B440-B4CE-1A8ECF89109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和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FC21-1B4D-6B4B-BA28-799748482F74}" type="datetimeFigureOut">
              <a:rPr kumimoji="1" lang="zh-TW" altLang="en-US" smtClean="0"/>
              <a:t>2018/9/20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5275-9724-B440-B4CE-1A8ECF89109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具有說明文字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FC21-1B4D-6B4B-BA28-799748482F74}" type="datetimeFigureOut">
              <a:rPr kumimoji="1" lang="zh-TW" altLang="en-US" smtClean="0"/>
              <a:t>2018/9/20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5275-9724-B440-B4CE-1A8ECF89109E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FC21-1B4D-6B4B-BA28-799748482F74}" type="datetimeFigureOut">
              <a:rPr kumimoji="1" lang="zh-TW" altLang="en-US" smtClean="0"/>
              <a:t>2018/9/20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5275-9724-B440-B4CE-1A8ECF89109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FC21-1B4D-6B4B-BA28-799748482F74}" type="datetimeFigureOut">
              <a:rPr kumimoji="1" lang="zh-TW" altLang="en-US" smtClean="0"/>
              <a:t>2018/9/20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5275-9724-B440-B4CE-1A8ECF89109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將圖片拖曳至版面配置區或按一下圖示以新增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將圖片拖曳至版面配置區或按一下圖示以新增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將圖片拖曳至版面配置區或按一下圖示以新增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FC21-1B4D-6B4B-BA28-799748482F74}" type="datetimeFigureOut">
              <a:rPr kumimoji="1" lang="zh-TW" altLang="en-US" smtClean="0"/>
              <a:t>2018/9/20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5275-9724-B440-B4CE-1A8ECF89109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FC21-1B4D-6B4B-BA28-799748482F74}" type="datetimeFigureOut">
              <a:rPr kumimoji="1" lang="zh-TW" altLang="en-US" smtClean="0"/>
              <a:t>2018/9/20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5275-9724-B440-B4CE-1A8ECF89109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FC21-1B4D-6B4B-BA28-799748482F74}" type="datetimeFigureOut">
              <a:rPr kumimoji="1" lang="zh-TW" altLang="en-US" smtClean="0"/>
              <a:t>2018/9/20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5275-9724-B440-B4CE-1A8ECF89109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FC21-1B4D-6B4B-BA28-799748482F74}" type="datetimeFigureOut">
              <a:rPr kumimoji="1" lang="zh-TW" altLang="en-US" smtClean="0"/>
              <a:t>2018/9/20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5275-9724-B440-B4CE-1A8ECF89109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FC21-1B4D-6B4B-BA28-799748482F74}" type="datetimeFigureOut">
              <a:rPr kumimoji="1" lang="zh-TW" altLang="en-US" smtClean="0"/>
              <a:t>2018/9/20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5275-9724-B440-B4CE-1A8ECF89109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FC21-1B4D-6B4B-BA28-799748482F74}" type="datetimeFigureOut">
              <a:rPr kumimoji="1" lang="zh-TW" altLang="en-US" smtClean="0"/>
              <a:t>2018/9/20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5275-9724-B440-B4CE-1A8ECF89109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FC21-1B4D-6B4B-BA28-799748482F74}" type="datetimeFigureOut">
              <a:rPr kumimoji="1" lang="zh-TW" altLang="en-US" smtClean="0"/>
              <a:t>2018/9/20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5275-9724-B440-B4CE-1A8ECF89109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FC21-1B4D-6B4B-BA28-799748482F74}" type="datetimeFigureOut">
              <a:rPr kumimoji="1" lang="zh-TW" altLang="en-US" smtClean="0"/>
              <a:t>2018/9/20</a:t>
            </a:fld>
            <a:endParaRPr kumimoji="1" lang="zh-TW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5275-9724-B440-B4CE-1A8ECF89109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FC21-1B4D-6B4B-BA28-799748482F74}" type="datetimeFigureOut">
              <a:rPr kumimoji="1" lang="zh-TW" altLang="en-US" smtClean="0"/>
              <a:t>2018/9/20</a:t>
            </a:fld>
            <a:endParaRPr kumimoji="1"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5275-9724-B440-B4CE-1A8ECF89109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FC21-1B4D-6B4B-BA28-799748482F74}" type="datetimeFigureOut">
              <a:rPr kumimoji="1" lang="zh-TW" altLang="en-US" smtClean="0"/>
              <a:t>2018/9/20</a:t>
            </a:fld>
            <a:endParaRPr kumimoji="1" lang="zh-TW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5275-9724-B440-B4CE-1A8ECF89109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FC21-1B4D-6B4B-BA28-799748482F74}" type="datetimeFigureOut">
              <a:rPr kumimoji="1" lang="zh-TW" altLang="en-US" smtClean="0"/>
              <a:t>2018/9/20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5275-9724-B440-B4CE-1A8ECF89109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4E7FC21-1B4D-6B4B-BA28-799748482F74}" type="datetimeFigureOut">
              <a:rPr kumimoji="1" lang="zh-TW" altLang="en-US" smtClean="0"/>
              <a:t>2018/9/20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65275-9724-B440-B4CE-1A8ECF89109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71190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www.chiark.greenend.org.uk/~sgtatham/putty/latest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raspberrypi.org/downloads/raspbian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raspberrypi.com.tw/2152/setting-up-wifi-with-the-command-line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aspberrypi.com.tw/2152/setting-up-wifi-with-the-command-line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aspberrypi.org/documentation/raspbian/updating.md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sdcard.org/cht/downloads/formatter_4/%20https:/www.sdcard.org/cht/downloads/formatter_4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realvnc.com/download/viewer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7280964" cy="1915647"/>
          </a:xfrm>
        </p:spPr>
        <p:txBody>
          <a:bodyPr/>
          <a:lstStyle/>
          <a:p>
            <a:r>
              <a:rPr kumimoji="1" lang="zh-TW" altLang="en-US" dirty="0"/>
              <a:t>嵌入式系統</a:t>
            </a:r>
            <a:br>
              <a:rPr kumimoji="1" lang="en-US" altLang="zh-TW" dirty="0"/>
            </a:br>
            <a:br>
              <a:rPr kumimoji="1" lang="en-US" altLang="zh-TW" dirty="0"/>
            </a:br>
            <a:r>
              <a:rPr lang="en-US" altLang="zh-TW" dirty="0"/>
              <a:t>Raspberry Pi </a:t>
            </a:r>
            <a:r>
              <a:rPr lang="zh-TW" altLang="en-US" dirty="0"/>
              <a:t>安裝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銘傳大學 電腦與通訊</a:t>
            </a:r>
            <a:r>
              <a:rPr kumimoji="1" lang="zh-TW" altLang="en-US"/>
              <a:t>工程學系</a:t>
            </a:r>
            <a:r>
              <a:rPr kumimoji="1" lang="en-US" altLang="zh-TW"/>
              <a:t>  </a:t>
            </a:r>
            <a:r>
              <a:rPr kumimoji="1" lang="zh-TW" altLang="en-US" dirty="0"/>
              <a:t>羅嘉寧</a:t>
            </a:r>
          </a:p>
        </p:txBody>
      </p:sp>
    </p:spTree>
    <p:extLst>
      <p:ext uri="{BB962C8B-B14F-4D97-AF65-F5344CB8AC3E}">
        <p14:creationId xmlns:p14="http://schemas.microsoft.com/office/powerpoint/2010/main" val="1174726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修改</a:t>
            </a:r>
            <a:r>
              <a:rPr kumimoji="1" lang="en-US" altLang="zh-TW" dirty="0"/>
              <a:t> SD </a:t>
            </a:r>
            <a:r>
              <a:rPr kumimoji="1" lang="zh-TW" altLang="en-US" dirty="0"/>
              <a:t>卡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加入一檔名為</a:t>
            </a:r>
            <a:r>
              <a:rPr kumimoji="1" lang="en-US" altLang="zh-TW" dirty="0"/>
              <a:t> </a:t>
            </a:r>
            <a:r>
              <a:rPr kumimoji="1" lang="en-US" altLang="zh-TW" dirty="0" err="1">
                <a:solidFill>
                  <a:srgbClr val="FF0000"/>
                </a:solidFill>
              </a:rPr>
              <a:t>ssh</a:t>
            </a:r>
            <a:r>
              <a:rPr kumimoji="1" lang="en-US" altLang="zh-TW" dirty="0"/>
              <a:t> </a:t>
            </a:r>
            <a:r>
              <a:rPr kumimoji="1" lang="zh-TW" altLang="en-US" dirty="0"/>
              <a:t>之檔案</a:t>
            </a:r>
            <a:r>
              <a:rPr kumimoji="1" lang="en-US" altLang="zh-TW" dirty="0"/>
              <a:t> (</a:t>
            </a:r>
            <a:r>
              <a:rPr kumimoji="1" lang="zh-TW" altLang="en-US" dirty="0"/>
              <a:t>任意內容</a:t>
            </a:r>
            <a:r>
              <a:rPr kumimoji="1" lang="en-US" altLang="zh-TW" dirty="0"/>
              <a:t>) </a:t>
            </a:r>
            <a:r>
              <a:rPr kumimoji="1" lang="zh-TW" altLang="en-US" dirty="0"/>
              <a:t>後退出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71" y="2267851"/>
            <a:ext cx="7326489" cy="411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25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SD </a:t>
            </a:r>
            <a:r>
              <a:rPr kumimoji="1" lang="zh-TW" altLang="en-US" dirty="0"/>
              <a:t>卡插入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RPi</a:t>
            </a:r>
            <a:r>
              <a:rPr kumimoji="1" lang="en-US" altLang="zh-TW" dirty="0"/>
              <a:t> 2 </a:t>
            </a:r>
            <a:r>
              <a:rPr kumimoji="1" lang="zh-TW" altLang="en-US" dirty="0"/>
              <a:t>開機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God bless you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899" y="3298861"/>
            <a:ext cx="33401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682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 Putty </a:t>
            </a:r>
            <a:r>
              <a:rPr kumimoji="1" lang="zh-TW" altLang="en-US" dirty="0"/>
              <a:t>連線至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RPi</a:t>
            </a:r>
            <a:r>
              <a:rPr kumimoji="1" lang="en-US" altLang="zh-TW" dirty="0"/>
              <a:t> 2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下載</a:t>
            </a:r>
            <a:r>
              <a:rPr kumimoji="1" lang="en-US" altLang="zh-TW" dirty="0"/>
              <a:t> putty, </a:t>
            </a:r>
            <a:r>
              <a:rPr kumimoji="1" lang="zh-TW" altLang="en-US" dirty="0"/>
              <a:t>連線至</a:t>
            </a:r>
            <a:r>
              <a:rPr kumimoji="1" lang="en-US" altLang="zh-TW" dirty="0"/>
              <a:t> </a:t>
            </a:r>
            <a:r>
              <a:rPr kumimoji="1" lang="en-US" altLang="zh-TW" i="1" dirty="0" err="1">
                <a:solidFill>
                  <a:srgbClr val="FF0000"/>
                </a:solidFill>
              </a:rPr>
              <a:t>raspberrypi.local</a:t>
            </a:r>
            <a:endParaRPr kumimoji="1" lang="en-US" altLang="zh-TW" i="1" dirty="0">
              <a:solidFill>
                <a:srgbClr val="FF0000"/>
              </a:solidFill>
            </a:endParaRPr>
          </a:p>
          <a:p>
            <a:r>
              <a:rPr kumimoji="1" lang="en-US" altLang="zh-TW" dirty="0">
                <a:hlinkClick r:id="rId2"/>
              </a:rPr>
              <a:t>http://</a:t>
            </a:r>
            <a:r>
              <a:rPr kumimoji="1" lang="en-US" altLang="zh-TW" dirty="0" err="1">
                <a:hlinkClick r:id="rId2"/>
              </a:rPr>
              <a:t>www.chiark.greenend.org.uk</a:t>
            </a:r>
            <a:r>
              <a:rPr kumimoji="1" lang="en-US" altLang="zh-TW" dirty="0">
                <a:hlinkClick r:id="rId2"/>
              </a:rPr>
              <a:t>/~</a:t>
            </a:r>
            <a:r>
              <a:rPr kumimoji="1" lang="en-US" altLang="zh-TW" dirty="0" err="1">
                <a:hlinkClick r:id="rId2"/>
              </a:rPr>
              <a:t>sgtatham</a:t>
            </a:r>
            <a:r>
              <a:rPr kumimoji="1" lang="en-US" altLang="zh-TW" dirty="0">
                <a:hlinkClick r:id="rId2"/>
              </a:rPr>
              <a:t>/putty/</a:t>
            </a:r>
            <a:r>
              <a:rPr kumimoji="1" lang="en-US" altLang="zh-TW" dirty="0" err="1">
                <a:hlinkClick r:id="rId2"/>
              </a:rPr>
              <a:t>latest.html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433" y="2765778"/>
            <a:ext cx="408054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069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Putty /SSH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接受憑證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488" y="2887038"/>
            <a:ext cx="3688677" cy="242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8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Putty /SSH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Login:</a:t>
            </a:r>
            <a:r>
              <a:rPr kumimoji="1" lang="zh-TW" altLang="en-US" dirty="0"/>
              <a:t> </a:t>
            </a:r>
            <a:r>
              <a:rPr kumimoji="1" lang="en-US" altLang="zh-TW" dirty="0"/>
              <a:t>pi</a:t>
            </a:r>
            <a:r>
              <a:rPr kumimoji="1" lang="zh-TW" altLang="en-US" dirty="0"/>
              <a:t> </a:t>
            </a:r>
            <a:r>
              <a:rPr kumimoji="1" lang="en-US" altLang="zh-TW" dirty="0"/>
              <a:t>/</a:t>
            </a:r>
            <a:r>
              <a:rPr kumimoji="1" lang="zh-TW" altLang="en-US" dirty="0"/>
              <a:t> </a:t>
            </a:r>
            <a:r>
              <a:rPr kumimoji="1" lang="en-US" altLang="zh-TW" dirty="0"/>
              <a:t>raspberry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88" y="2280355"/>
            <a:ext cx="7374873" cy="391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355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修改預設密碼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2347030"/>
            <a:ext cx="5102930" cy="1594666"/>
          </a:xfrm>
        </p:spPr>
      </p:pic>
    </p:spTree>
    <p:extLst>
      <p:ext uri="{BB962C8B-B14F-4D97-AF65-F5344CB8AC3E}">
        <p14:creationId xmlns:p14="http://schemas.microsoft.com/office/powerpoint/2010/main" val="1970719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>
                <a:solidFill>
                  <a:srgbClr val="FF0000"/>
                </a:solidFill>
              </a:rPr>
              <a:t>沒改密碼前禁止連上</a:t>
            </a:r>
            <a:r>
              <a:rPr kumimoji="1" lang="en-US" altLang="zh-TW" dirty="0">
                <a:solidFill>
                  <a:srgbClr val="FF0000"/>
                </a:solidFill>
              </a:rPr>
              <a:t> Internet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918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 POINT 1</a:t>
            </a:r>
            <a:endParaRPr kumimoji="1" lang="zh-TW" altLang="en-US" dirty="0"/>
          </a:p>
        </p:txBody>
      </p:sp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0884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9758C0-4FDA-F741-B85A-D73853666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442" y="804334"/>
            <a:ext cx="6620967" cy="1915647"/>
          </a:xfrm>
        </p:spPr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 USB-TTL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DD8AE96-4B66-D545-AF88-B659314EF0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21AA124-29B0-5941-9F0B-4B680FAE9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3472456"/>
            <a:ext cx="782955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29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5E0024C-D3F3-E647-A8CC-28B244ECD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3" y="1287461"/>
            <a:ext cx="6886575" cy="516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121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Raspberry Pi </a:t>
            </a:r>
            <a:r>
              <a:rPr kumimoji="1" lang="zh-TW" altLang="en-US" dirty="0"/>
              <a:t>安裝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7454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A78CF2-6E47-4C4C-A425-C17589535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USB-TTL Driver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382732-C5C3-714F-BD22-4FFA8BAD7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PL-2303HXD</a:t>
            </a:r>
          </a:p>
          <a:p>
            <a:r>
              <a:rPr kumimoji="1" lang="en-US" altLang="zh-TW" dirty="0"/>
              <a:t>https://</a:t>
            </a:r>
            <a:r>
              <a:rPr kumimoji="1" lang="en-US" altLang="zh-TW" dirty="0" err="1"/>
              <a:t>www.raspberrypi.com.tw</a:t>
            </a:r>
            <a:r>
              <a:rPr kumimoji="1" lang="en-US" altLang="zh-TW" dirty="0"/>
              <a:t>/2044/513/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9393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4ADF3B-04F4-0D47-93ED-F2704626F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檢查裝置管理員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F850F9F-4D51-074E-95ED-09EF122CD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778" y="1535111"/>
            <a:ext cx="6183312" cy="515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806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6CFB7E-D213-264B-A5B7-84A62C587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修改</a:t>
            </a:r>
            <a:r>
              <a:rPr kumimoji="1" lang="en-US" altLang="zh-TW" dirty="0"/>
              <a:t> SD </a:t>
            </a:r>
            <a:r>
              <a:rPr kumimoji="1" lang="zh-CN" altLang="en-US" dirty="0"/>
              <a:t>卡的</a:t>
            </a:r>
            <a:r>
              <a:rPr kumimoji="1" lang="en-US" altLang="zh-CN" dirty="0"/>
              <a:t> </a:t>
            </a:r>
            <a:r>
              <a:rPr kumimoji="1" lang="en-US" altLang="zh-TW" dirty="0" err="1"/>
              <a:t>config.txt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3481DB-DC61-664D-871F-FC15874BF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新增三行</a:t>
            </a:r>
            <a:endParaRPr kumimoji="1" lang="en-US" altLang="zh-CN" dirty="0"/>
          </a:p>
          <a:p>
            <a:pPr lvl="1"/>
            <a:r>
              <a:rPr kumimoji="1" lang="en-US" altLang="zh-TW" dirty="0" err="1"/>
              <a:t>dtoverlay</a:t>
            </a:r>
            <a:r>
              <a:rPr kumimoji="1" lang="en-US" altLang="zh-TW" dirty="0"/>
              <a:t>=pi3-miniuart-bt</a:t>
            </a:r>
          </a:p>
          <a:p>
            <a:pPr lvl="1"/>
            <a:r>
              <a:rPr kumimoji="1" lang="en-US" altLang="zh-TW" dirty="0" err="1"/>
              <a:t>core_freq</a:t>
            </a:r>
            <a:r>
              <a:rPr kumimoji="1" lang="en-US" altLang="zh-TW" dirty="0"/>
              <a:t>=250</a:t>
            </a:r>
          </a:p>
          <a:p>
            <a:pPr lvl="1"/>
            <a:r>
              <a:rPr kumimoji="1" lang="en-US" altLang="zh-TW" dirty="0" err="1"/>
              <a:t>enable_uart</a:t>
            </a:r>
            <a:r>
              <a:rPr kumimoji="1" lang="en-US" altLang="zh-TW" dirty="0"/>
              <a:t>=1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E04868F-834E-E340-99A6-B4CA72944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800" y="4445000"/>
            <a:ext cx="34417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377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4CF112-97CE-BD4F-B0EE-7565B7C3E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修改</a:t>
            </a:r>
            <a:r>
              <a:rPr kumimoji="1" lang="en-US" altLang="zh-CN" dirty="0"/>
              <a:t> SD </a:t>
            </a:r>
            <a:r>
              <a:rPr kumimoji="1" lang="zh-CN" altLang="en-US" dirty="0"/>
              <a:t>卡的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cmdline.txt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6EACEE-0E91-B244-A802-B0A246493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將</a:t>
            </a:r>
            <a:r>
              <a:rPr kumimoji="1" lang="en-US" altLang="zh-TW" dirty="0"/>
              <a:t> quiet splash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 quite </a:t>
            </a:r>
            <a:r>
              <a:rPr kumimoji="1" lang="zh-CN" altLang="en-US" dirty="0"/>
              <a:t>移除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008BAB7-2B55-AC40-ABD4-9C678D08B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050" y="2781300"/>
            <a:ext cx="50419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71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690748-0627-CE4B-B0A0-F799B8D4C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Putty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418F1527-23D7-CF41-842F-A540E262F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83367"/>
            <a:ext cx="5516563" cy="5274608"/>
          </a:xfr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17EF577-C82E-9742-B806-CC6F10987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563" y="3228747"/>
            <a:ext cx="3695645" cy="158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BF0377-8CBA-C445-8770-C188142EC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連線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22D296DA-0F6A-F245-86DF-9E8196B752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4438" y="2013744"/>
            <a:ext cx="6770688" cy="4604068"/>
          </a:xfrm>
        </p:spPr>
      </p:pic>
    </p:spTree>
    <p:extLst>
      <p:ext uri="{BB962C8B-B14F-4D97-AF65-F5344CB8AC3E}">
        <p14:creationId xmlns:p14="http://schemas.microsoft.com/office/powerpoint/2010/main" val="2875809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 </a:t>
            </a:r>
            <a:r>
              <a:rPr kumimoji="1" lang="en-US" altLang="zh-TW"/>
              <a:t>POINT 2</a:t>
            </a:r>
            <a:endParaRPr kumimoji="1" lang="zh-TW" altLang="en-US" dirty="0"/>
          </a:p>
        </p:txBody>
      </p:sp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01700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RPi2 </a:t>
            </a:r>
            <a:r>
              <a:rPr kumimoji="1" lang="zh-TW" altLang="en-US" dirty="0"/>
              <a:t>改</a:t>
            </a:r>
            <a:r>
              <a:rPr kumimoji="1" lang="en-US" altLang="zh-TW" dirty="0"/>
              <a:t> hostname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raspi-config</a:t>
            </a:r>
            <a:r>
              <a:rPr kumimoji="1" lang="en-US" altLang="zh-TW" dirty="0"/>
              <a:t>, </a:t>
            </a:r>
            <a:r>
              <a:rPr kumimoji="1" lang="zh-TW" altLang="en-US" dirty="0"/>
              <a:t>選</a:t>
            </a:r>
            <a:r>
              <a:rPr kumimoji="1" lang="en-US" altLang="zh-TW" dirty="0"/>
              <a:t> 2</a:t>
            </a:r>
          </a:p>
          <a:p>
            <a:r>
              <a:rPr lang="zh-TW" altLang="en-US" dirty="0">
                <a:solidFill>
                  <a:schemeClr val="tx1"/>
                </a:solidFill>
              </a:rPr>
              <a:t>改</a:t>
            </a:r>
            <a:r>
              <a:rPr lang="en-US" altLang="zh-TW" dirty="0">
                <a:solidFill>
                  <a:schemeClr val="tx1"/>
                </a:solidFill>
              </a:rPr>
              <a:t> hostname </a:t>
            </a:r>
            <a:r>
              <a:rPr lang="zh-TW" altLang="en-US" dirty="0">
                <a:solidFill>
                  <a:schemeClr val="tx1"/>
                </a:solidFill>
              </a:rPr>
              <a:t>後</a:t>
            </a:r>
            <a:r>
              <a:rPr lang="en-US" altLang="zh-TW" dirty="0">
                <a:solidFill>
                  <a:schemeClr val="tx1"/>
                </a:solidFill>
              </a:rPr>
              <a:t>, putty </a:t>
            </a:r>
            <a:r>
              <a:rPr lang="zh-TW" altLang="en-US" dirty="0">
                <a:solidFill>
                  <a:schemeClr val="tx1"/>
                </a:solidFill>
              </a:rPr>
              <a:t>可直接用</a:t>
            </a:r>
            <a:r>
              <a:rPr lang="en-US" altLang="zh-TW" dirty="0">
                <a:solidFill>
                  <a:schemeClr val="tx1"/>
                </a:solidFill>
              </a:rPr>
              <a:t> </a:t>
            </a:r>
            <a:r>
              <a:rPr lang="en-US" altLang="zh-TW" i="1" dirty="0" err="1">
                <a:solidFill>
                  <a:srgbClr val="FF0000"/>
                </a:solidFill>
              </a:rPr>
              <a:t>hostname</a:t>
            </a:r>
            <a:r>
              <a:rPr lang="en-US" altLang="zh-TW" i="1" dirty="0" err="1">
                <a:solidFill>
                  <a:schemeClr val="tx1"/>
                </a:solidFill>
              </a:rPr>
              <a:t>.local</a:t>
            </a:r>
            <a:r>
              <a:rPr lang="en-US" altLang="zh-TW" i="1" dirty="0">
                <a:solidFill>
                  <a:schemeClr val="tx1"/>
                </a:solidFill>
              </a:rPr>
              <a:t> </a:t>
            </a:r>
            <a:r>
              <a:rPr lang="zh-TW" altLang="en-US" dirty="0">
                <a:solidFill>
                  <a:schemeClr val="tx1"/>
                </a:solidFill>
              </a:rPr>
              <a:t>而不用</a:t>
            </a:r>
            <a:r>
              <a:rPr lang="en-US" altLang="zh-TW" dirty="0">
                <a:solidFill>
                  <a:schemeClr val="tx1"/>
                </a:solidFill>
              </a:rPr>
              <a:t> IP </a:t>
            </a:r>
            <a:r>
              <a:rPr lang="zh-TW" altLang="en-US" dirty="0">
                <a:solidFill>
                  <a:schemeClr val="tx1"/>
                </a:solidFill>
              </a:rPr>
              <a:t>連線</a:t>
            </a:r>
            <a:endParaRPr lang="en-US" altLang="zh-TW" i="1" dirty="0">
              <a:solidFill>
                <a:schemeClr val="tx1"/>
              </a:solidFill>
            </a:endParaRPr>
          </a:p>
          <a:p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470" y="2968977"/>
            <a:ext cx="7438495" cy="331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71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RPi2 </a:t>
            </a:r>
            <a:r>
              <a:rPr kumimoji="1" lang="zh-TW" altLang="en-US" dirty="0"/>
              <a:t>改時區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Wifi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4. </a:t>
            </a:r>
            <a:r>
              <a:rPr kumimoji="1" lang="en-US" altLang="zh-TW" dirty="0" err="1"/>
              <a:t>Localisation</a:t>
            </a:r>
            <a:r>
              <a:rPr kumimoji="1" lang="en-US" altLang="zh-TW" dirty="0"/>
              <a:t> Options</a:t>
            </a:r>
          </a:p>
          <a:p>
            <a:r>
              <a:rPr kumimoji="1" lang="en-US" altLang="zh-TW" dirty="0"/>
              <a:t>I2 Change </a:t>
            </a:r>
            <a:r>
              <a:rPr kumimoji="1" lang="en-US" altLang="zh-TW" dirty="0" err="1"/>
              <a:t>Timezone</a:t>
            </a:r>
            <a:r>
              <a:rPr kumimoji="1" lang="en-US" altLang="zh-TW" dirty="0"/>
              <a:t>  -&gt; Asia/Taipei</a:t>
            </a:r>
          </a:p>
          <a:p>
            <a:r>
              <a:rPr kumimoji="1" lang="en-US" altLang="zh-TW" dirty="0"/>
              <a:t>I3 Change </a:t>
            </a:r>
            <a:r>
              <a:rPr kumimoji="1" lang="en-US" altLang="zh-TW" dirty="0" err="1"/>
              <a:t>Wi-fi</a:t>
            </a:r>
            <a:r>
              <a:rPr kumimoji="1" lang="en-US" altLang="zh-TW" dirty="0"/>
              <a:t> Country -&gt; TW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237" y="3104445"/>
            <a:ext cx="7354045" cy="325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44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RPi2 enable SSH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5. Interfacing Option</a:t>
            </a:r>
          </a:p>
          <a:p>
            <a:r>
              <a:rPr kumimoji="1" lang="en-US" altLang="zh-TW" dirty="0"/>
              <a:t>P2 -&gt; SSH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069" y="2887133"/>
            <a:ext cx="7738931" cy="343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251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下載作業系統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22959" y="1845734"/>
            <a:ext cx="7838155" cy="615244"/>
          </a:xfrm>
        </p:spPr>
        <p:txBody>
          <a:bodyPr>
            <a:normAutofit fontScale="77500" lnSpcReduction="20000"/>
          </a:bodyPr>
          <a:lstStyle/>
          <a:p>
            <a:r>
              <a:rPr kumimoji="1" lang="zh-TW" altLang="en-US" dirty="0"/>
              <a:t>下載</a:t>
            </a:r>
            <a:r>
              <a:rPr kumimoji="1" lang="en-US" altLang="zh-TW" dirty="0"/>
              <a:t> </a:t>
            </a:r>
            <a:r>
              <a:rPr lang="en-US" altLang="zh-TW" cap="all" dirty="0"/>
              <a:t>RASPBIAN JESSIE WITH PIXEL</a:t>
            </a:r>
          </a:p>
          <a:p>
            <a:r>
              <a:rPr lang="en-US" altLang="zh-TW" cap="all" dirty="0"/>
              <a:t> </a:t>
            </a:r>
            <a:r>
              <a:rPr kumimoji="1" lang="en-US" altLang="zh-TW" dirty="0">
                <a:hlinkClick r:id="rId2"/>
              </a:rPr>
              <a:t>https://www.raspberrypi.org/downloads/raspbian/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220" y="2568539"/>
            <a:ext cx="4801894" cy="374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836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RPi2 expand file system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7. Advanced Options</a:t>
            </a:r>
          </a:p>
          <a:p>
            <a:r>
              <a:rPr kumimoji="1" lang="en-US" altLang="zh-TW" dirty="0"/>
              <a:t>A1 Expand File System</a:t>
            </a:r>
          </a:p>
          <a:p>
            <a:r>
              <a:rPr kumimoji="1" lang="zh-TW" altLang="en-US" dirty="0"/>
              <a:t>讓</a:t>
            </a:r>
            <a:r>
              <a:rPr kumimoji="1" lang="en-US" altLang="zh-TW" dirty="0"/>
              <a:t> RPi2 </a:t>
            </a:r>
            <a:r>
              <a:rPr kumimoji="1" lang="zh-TW" altLang="en-US" dirty="0"/>
              <a:t>可以使用完整的</a:t>
            </a:r>
            <a:r>
              <a:rPr kumimoji="1" lang="en-US" altLang="zh-TW" dirty="0"/>
              <a:t> SD </a:t>
            </a:r>
            <a:r>
              <a:rPr kumimoji="1" lang="zh-TW" altLang="en-US" dirty="0"/>
              <a:t>卡空間</a:t>
            </a:r>
            <a:endParaRPr kumimoji="1"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44" y="3100663"/>
            <a:ext cx="7461956" cy="329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607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關機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關機</a:t>
            </a:r>
            <a:endParaRPr kumimoji="1" lang="en-US" altLang="zh-TW" dirty="0"/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shutdown now</a:t>
            </a:r>
          </a:p>
          <a:p>
            <a:r>
              <a:rPr kumimoji="1" lang="zh-TW" altLang="en-US" dirty="0"/>
              <a:t>重開機</a:t>
            </a:r>
            <a:endParaRPr kumimoji="1" lang="en-US" altLang="zh-TW" dirty="0"/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shutdown now </a:t>
            </a:r>
            <a:r>
              <a:rPr kumimoji="1" lang="mr-IN" altLang="zh-TW" dirty="0">
                <a:solidFill>
                  <a:srgbClr val="FF0000"/>
                </a:solidFill>
              </a:rPr>
              <a:t>–</a:t>
            </a:r>
            <a:r>
              <a:rPr kumimoji="1" lang="en-US" altLang="zh-TW" dirty="0">
                <a:solidFill>
                  <a:srgbClr val="FF0000"/>
                </a:solidFill>
              </a:rPr>
              <a:t>r</a:t>
            </a:r>
          </a:p>
          <a:p>
            <a:r>
              <a:rPr kumimoji="1" lang="en-US" altLang="zh-TW" dirty="0"/>
              <a:t>Putty </a:t>
            </a:r>
            <a:r>
              <a:rPr kumimoji="1" lang="zh-TW" altLang="en-US" dirty="0"/>
              <a:t>以新設定的</a:t>
            </a:r>
            <a:r>
              <a:rPr kumimoji="1" lang="en-US" altLang="zh-TW" dirty="0"/>
              <a:t> hostname </a:t>
            </a:r>
            <a:r>
              <a:rPr kumimoji="1" lang="zh-TW" altLang="en-US" dirty="0"/>
              <a:t>連線至</a:t>
            </a:r>
            <a:r>
              <a:rPr kumimoji="1" lang="en-US" altLang="zh-TW" dirty="0"/>
              <a:t> </a:t>
            </a:r>
            <a:r>
              <a:rPr kumimoji="1" lang="en-US" altLang="zh-TW" i="1" dirty="0" err="1">
                <a:solidFill>
                  <a:srgbClr val="FF0000"/>
                </a:solidFill>
              </a:rPr>
              <a:t>hostname.local</a:t>
            </a:r>
            <a:endParaRPr kumimoji="1" lang="zh-TW" alt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96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RPi2 </a:t>
            </a:r>
            <a:r>
              <a:rPr kumimoji="1" lang="zh-TW" altLang="en-US" dirty="0"/>
              <a:t>加入帳號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adduser</a:t>
            </a:r>
            <a:r>
              <a:rPr kumimoji="1" lang="en-US" altLang="zh-TW" dirty="0"/>
              <a:t> </a:t>
            </a:r>
            <a:r>
              <a:rPr kumimoji="1" lang="en-US" altLang="zh-TW" i="1" dirty="0">
                <a:solidFill>
                  <a:srgbClr val="FF0000"/>
                </a:solidFill>
              </a:rPr>
              <a:t>username</a:t>
            </a:r>
            <a:endParaRPr kumimoji="1" lang="zh-TW" altLang="en-US" i="1" dirty="0">
              <a:solidFill>
                <a:srgbClr val="FF000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855" y="2314222"/>
            <a:ext cx="5460693" cy="385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7219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將帳號加入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sudoer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22959" y="1845734"/>
            <a:ext cx="7722729" cy="4023360"/>
          </a:xfrm>
        </p:spPr>
        <p:txBody>
          <a:bodyPr/>
          <a:lstStyle/>
          <a:p>
            <a:r>
              <a:rPr kumimoji="1" lang="en-US" altLang="zh-TW" dirty="0"/>
              <a:t>cd /</a:t>
            </a:r>
            <a:r>
              <a:rPr kumimoji="1" lang="en-US" altLang="zh-TW" dirty="0" err="1"/>
              <a:t>etc</a:t>
            </a:r>
            <a:r>
              <a:rPr kumimoji="1" lang="en-US" altLang="zh-TW" dirty="0"/>
              <a:t> ; </a:t>
            </a:r>
            <a:r>
              <a:rPr kumimoji="1" lang="en-US" altLang="zh-TW" dirty="0" err="1"/>
              <a:t>sudo</a:t>
            </a:r>
            <a:r>
              <a:rPr kumimoji="1" lang="en-US" altLang="zh-TW" dirty="0"/>
              <a:t> vi /</a:t>
            </a:r>
            <a:r>
              <a:rPr kumimoji="1" lang="en-US" altLang="zh-TW" dirty="0" err="1"/>
              <a:t>etc</a:t>
            </a:r>
            <a:r>
              <a:rPr kumimoji="1" lang="en-US" altLang="zh-TW" dirty="0"/>
              <a:t>/group</a:t>
            </a:r>
          </a:p>
          <a:p>
            <a:r>
              <a:rPr kumimoji="1" lang="zh-TW" altLang="en-US" dirty="0"/>
              <a:t>將帳號加入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sudo</a:t>
            </a:r>
            <a:r>
              <a:rPr kumimoji="1" lang="en-US" altLang="zh-TW" dirty="0"/>
              <a:t> </a:t>
            </a:r>
            <a:r>
              <a:rPr kumimoji="1" lang="zh-TW" altLang="en-US" dirty="0"/>
              <a:t>的</a:t>
            </a:r>
            <a:r>
              <a:rPr kumimoji="1" lang="en-US" altLang="zh-TW" dirty="0"/>
              <a:t> group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355" y="2664179"/>
            <a:ext cx="6266094" cy="395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078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WiFi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參考</a:t>
            </a:r>
            <a:r>
              <a:rPr kumimoji="1" lang="en-US" altLang="zh-TW" dirty="0"/>
              <a:t> </a:t>
            </a:r>
            <a:r>
              <a:rPr lang="en-US" altLang="zh-TW" dirty="0"/>
              <a:t> </a:t>
            </a:r>
            <a:r>
              <a:rPr lang="en-US" altLang="zh-TW" dirty="0">
                <a:hlinkClick r:id="rId2"/>
              </a:rPr>
              <a:t>https://www.raspberrypi.com.tw/2152/setting-up-wifi-with-the-command-line/</a:t>
            </a:r>
            <a:endParaRPr lang="en-US" altLang="zh-TW" dirty="0"/>
          </a:p>
          <a:p>
            <a:r>
              <a:rPr kumimoji="1" lang="en-US" altLang="zh-TW" i="1" dirty="0" err="1"/>
              <a:t>sudo</a:t>
            </a:r>
            <a:r>
              <a:rPr kumimoji="1" lang="en-US" altLang="zh-TW" i="1" dirty="0"/>
              <a:t> </a:t>
            </a:r>
            <a:r>
              <a:rPr kumimoji="1" lang="en-US" altLang="zh-TW" i="1" dirty="0" err="1"/>
              <a:t>nano</a:t>
            </a:r>
            <a:r>
              <a:rPr kumimoji="1" lang="en-US" altLang="zh-TW" i="1" dirty="0"/>
              <a:t> /</a:t>
            </a:r>
            <a:r>
              <a:rPr kumimoji="1" lang="en-US" altLang="zh-TW" i="1" dirty="0" err="1"/>
              <a:t>etc</a:t>
            </a:r>
            <a:r>
              <a:rPr kumimoji="1" lang="en-US" altLang="zh-TW" i="1" dirty="0"/>
              <a:t>/network/interfaces</a:t>
            </a:r>
          </a:p>
          <a:p>
            <a:r>
              <a:rPr kumimoji="1" lang="zh-TW" altLang="en-US" dirty="0"/>
              <a:t>加入</a:t>
            </a:r>
            <a:r>
              <a:rPr kumimoji="1" lang="en-US" altLang="zh-TW" dirty="0"/>
              <a:t> </a:t>
            </a:r>
            <a:r>
              <a:rPr kumimoji="1" lang="en-US" altLang="zh-TW" dirty="0">
                <a:solidFill>
                  <a:srgbClr val="FF0000"/>
                </a:solidFill>
              </a:rPr>
              <a:t>auto wlan0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378" y="3081109"/>
            <a:ext cx="5102578" cy="321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067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WiFi</a:t>
            </a:r>
            <a:r>
              <a:rPr kumimoji="1" lang="en-US" altLang="zh-TW" dirty="0"/>
              <a:t> </a:t>
            </a:r>
            <a:r>
              <a:rPr kumimoji="1" lang="mr-IN" altLang="zh-TW" dirty="0"/>
              <a:t>–</a:t>
            </a:r>
            <a:r>
              <a:rPr kumimoji="1" lang="en-US" altLang="zh-TW" dirty="0"/>
              <a:t> 802.1x_MCU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22959" y="1845734"/>
            <a:ext cx="7846908" cy="4509910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i="1" dirty="0" err="1">
                <a:solidFill>
                  <a:srgbClr val="FF0000"/>
                </a:solidFill>
              </a:rPr>
              <a:t>sudo</a:t>
            </a:r>
            <a:r>
              <a:rPr lang="en-US" altLang="zh-TW" i="1" dirty="0">
                <a:solidFill>
                  <a:srgbClr val="FF0000"/>
                </a:solidFill>
              </a:rPr>
              <a:t> </a:t>
            </a:r>
            <a:r>
              <a:rPr lang="en-US" altLang="zh-TW" i="1" dirty="0" err="1">
                <a:solidFill>
                  <a:srgbClr val="FF0000"/>
                </a:solidFill>
              </a:rPr>
              <a:t>nano</a:t>
            </a:r>
            <a:r>
              <a:rPr lang="en-US" altLang="zh-TW" i="1" dirty="0">
                <a:solidFill>
                  <a:srgbClr val="FF0000"/>
                </a:solidFill>
              </a:rPr>
              <a:t> /</a:t>
            </a:r>
            <a:r>
              <a:rPr lang="en-US" altLang="zh-TW" i="1" dirty="0" err="1">
                <a:solidFill>
                  <a:srgbClr val="FF0000"/>
                </a:solidFill>
              </a:rPr>
              <a:t>etc</a:t>
            </a:r>
            <a:r>
              <a:rPr lang="en-US" altLang="zh-TW" i="1" dirty="0">
                <a:solidFill>
                  <a:srgbClr val="FF0000"/>
                </a:solidFill>
              </a:rPr>
              <a:t>/</a:t>
            </a:r>
            <a:r>
              <a:rPr lang="en-US" altLang="zh-TW" i="1" dirty="0" err="1">
                <a:solidFill>
                  <a:srgbClr val="FF0000"/>
                </a:solidFill>
              </a:rPr>
              <a:t>wpa_supplicant</a:t>
            </a:r>
            <a:r>
              <a:rPr lang="en-US" altLang="zh-TW" i="1" dirty="0">
                <a:solidFill>
                  <a:srgbClr val="FF0000"/>
                </a:solidFill>
              </a:rPr>
              <a:t>/</a:t>
            </a:r>
            <a:r>
              <a:rPr lang="en-US" altLang="zh-TW" i="1" dirty="0" err="1">
                <a:solidFill>
                  <a:srgbClr val="FF0000"/>
                </a:solidFill>
              </a:rPr>
              <a:t>wpa_supplicant.conf</a:t>
            </a:r>
            <a:endParaRPr kumimoji="1" lang="en-US" altLang="zh-TW" i="1" dirty="0">
              <a:solidFill>
                <a:srgbClr val="FF0000"/>
              </a:solidFill>
            </a:endParaRPr>
          </a:p>
          <a:p>
            <a:r>
              <a:rPr kumimoji="1" lang="zh-TW" altLang="en-US" dirty="0"/>
              <a:t>加入</a:t>
            </a:r>
            <a:endParaRPr kumimoji="1" lang="en-US" altLang="zh-TW" dirty="0"/>
          </a:p>
          <a:p>
            <a:r>
              <a:rPr lang="en-US" altLang="zh-TW" dirty="0"/>
              <a:t>network={</a:t>
            </a:r>
          </a:p>
          <a:p>
            <a:r>
              <a:rPr lang="en-US" altLang="zh-TW" dirty="0" err="1"/>
              <a:t>ssid</a:t>
            </a:r>
            <a:r>
              <a:rPr lang="en-US" altLang="zh-TW" dirty="0"/>
              <a:t>="802.1x_MCU"</a:t>
            </a:r>
          </a:p>
          <a:p>
            <a:r>
              <a:rPr lang="en-US" altLang="zh-TW" dirty="0" err="1"/>
              <a:t>scan_ssid</a:t>
            </a:r>
            <a:r>
              <a:rPr lang="en-US" altLang="zh-TW" dirty="0"/>
              <a:t>=1</a:t>
            </a:r>
          </a:p>
          <a:p>
            <a:r>
              <a:rPr lang="en-US" altLang="zh-TW" dirty="0"/>
              <a:t>proto=WPA</a:t>
            </a:r>
          </a:p>
          <a:p>
            <a:r>
              <a:rPr lang="en-US" altLang="zh-TW" dirty="0" err="1"/>
              <a:t>key_mgmt</a:t>
            </a:r>
            <a:r>
              <a:rPr lang="en-US" altLang="zh-TW" dirty="0"/>
              <a:t>=WPA-EAP</a:t>
            </a:r>
          </a:p>
          <a:p>
            <a:r>
              <a:rPr lang="en-US" altLang="zh-TW" dirty="0"/>
              <a:t>pairwise=CCMP</a:t>
            </a:r>
          </a:p>
          <a:p>
            <a:r>
              <a:rPr lang="en-US" altLang="zh-TW" dirty="0" err="1"/>
              <a:t>eap</a:t>
            </a:r>
            <a:r>
              <a:rPr lang="en-US" altLang="zh-TW" dirty="0"/>
              <a:t>=PEAP</a:t>
            </a:r>
          </a:p>
          <a:p>
            <a:r>
              <a:rPr lang="en-US" altLang="zh-TW" dirty="0"/>
              <a:t>identity="</a:t>
            </a:r>
            <a:r>
              <a:rPr lang="en-US" altLang="zh-TW" dirty="0" err="1"/>
              <a:t>SchoolID</a:t>
            </a:r>
            <a:r>
              <a:rPr lang="en-US" altLang="zh-TW" dirty="0"/>
              <a:t>"</a:t>
            </a:r>
          </a:p>
          <a:p>
            <a:r>
              <a:rPr lang="en-US" altLang="zh-TW" dirty="0"/>
              <a:t>password="Password"</a:t>
            </a:r>
          </a:p>
          <a:p>
            <a:r>
              <a:rPr lang="en-US" altLang="zh-TW" dirty="0"/>
              <a:t>phase2="</a:t>
            </a:r>
            <a:r>
              <a:rPr lang="en-US" altLang="zh-TW" dirty="0" err="1"/>
              <a:t>auth</a:t>
            </a:r>
            <a:r>
              <a:rPr lang="en-US" altLang="zh-TW" dirty="0"/>
              <a:t>=MSCHAPV2D"</a:t>
            </a:r>
          </a:p>
          <a:p>
            <a:r>
              <a:rPr lang="en-US" altLang="zh-TW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90928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WiFi</a:t>
            </a:r>
            <a:r>
              <a:rPr kumimoji="1" lang="en-US" altLang="zh-TW" dirty="0"/>
              <a:t> </a:t>
            </a:r>
            <a:r>
              <a:rPr kumimoji="1" lang="mr-IN" altLang="zh-TW" dirty="0"/>
              <a:t>–</a:t>
            </a:r>
            <a:r>
              <a:rPr kumimoji="1" lang="en-US" altLang="zh-TW" dirty="0"/>
              <a:t> CSIE513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22959" y="1845734"/>
            <a:ext cx="6819619" cy="3843866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nano</a:t>
            </a:r>
            <a:r>
              <a:rPr lang="en-US" altLang="zh-TW" dirty="0"/>
              <a:t> /</a:t>
            </a:r>
            <a:r>
              <a:rPr lang="en-US" altLang="zh-TW" dirty="0" err="1"/>
              <a:t>etc</a:t>
            </a:r>
            <a:r>
              <a:rPr lang="en-US" altLang="zh-TW" dirty="0"/>
              <a:t>/</a:t>
            </a:r>
            <a:r>
              <a:rPr lang="en-US" altLang="zh-TW" dirty="0" err="1"/>
              <a:t>wpa_supplicant</a:t>
            </a:r>
            <a:r>
              <a:rPr lang="en-US" altLang="zh-TW" dirty="0"/>
              <a:t>/</a:t>
            </a:r>
            <a:r>
              <a:rPr lang="en-US" altLang="zh-TW" dirty="0" err="1"/>
              <a:t>wpa_supplicant.conf</a:t>
            </a:r>
            <a:endParaRPr kumimoji="1" lang="en-US" altLang="zh-TW" dirty="0"/>
          </a:p>
          <a:p>
            <a:r>
              <a:rPr kumimoji="1" lang="zh-TW" altLang="en-US" dirty="0"/>
              <a:t>加入</a:t>
            </a:r>
            <a:endParaRPr kumimoji="1" lang="en-US" altLang="zh-TW" dirty="0"/>
          </a:p>
          <a:p>
            <a:r>
              <a:rPr lang="en-US" altLang="zh-TW" dirty="0"/>
              <a:t>network={</a:t>
            </a:r>
            <a:br>
              <a:rPr lang="en-US" altLang="zh-TW" dirty="0"/>
            </a:br>
            <a:r>
              <a:rPr lang="en-US" altLang="zh-TW" dirty="0" err="1"/>
              <a:t>scan_ssid</a:t>
            </a:r>
            <a:r>
              <a:rPr lang="en-US" altLang="zh-TW" dirty="0"/>
              <a:t>=1</a:t>
            </a:r>
          </a:p>
          <a:p>
            <a:r>
              <a:rPr lang="en-US" altLang="zh-TW" dirty="0" err="1"/>
              <a:t>ssid</a:t>
            </a:r>
            <a:r>
              <a:rPr lang="en-US" altLang="zh-TW" dirty="0"/>
              <a:t>="</a:t>
            </a:r>
            <a:r>
              <a:rPr lang="en-US" altLang="zh-TW" dirty="0">
                <a:solidFill>
                  <a:srgbClr val="FF0000"/>
                </a:solidFill>
              </a:rPr>
              <a:t>csie513</a:t>
            </a:r>
            <a:r>
              <a:rPr lang="en-US" altLang="zh-TW" dirty="0"/>
              <a:t>"</a:t>
            </a:r>
            <a:br>
              <a:rPr lang="en-US" altLang="zh-TW" dirty="0"/>
            </a:br>
            <a:r>
              <a:rPr lang="en-US" altLang="zh-TW" dirty="0" err="1"/>
              <a:t>psk</a:t>
            </a:r>
            <a:r>
              <a:rPr lang="en-US" altLang="zh-TW" dirty="0"/>
              <a:t>="</a:t>
            </a:r>
            <a:r>
              <a:rPr lang="en-US" altLang="zh-TW" dirty="0">
                <a:solidFill>
                  <a:srgbClr val="FF0000"/>
                </a:solidFill>
              </a:rPr>
              <a:t>513513513</a:t>
            </a:r>
            <a:r>
              <a:rPr lang="en-US" altLang="zh-TW" dirty="0"/>
              <a:t>"</a:t>
            </a:r>
            <a:br>
              <a:rPr lang="en-US" altLang="zh-TW" dirty="0"/>
            </a:br>
            <a:r>
              <a:rPr lang="en-US" altLang="zh-TW" dirty="0"/>
              <a:t>proto=RSN</a:t>
            </a:r>
            <a:br>
              <a:rPr lang="en-US" altLang="zh-TW" dirty="0"/>
            </a:br>
            <a:r>
              <a:rPr lang="en-US" altLang="zh-TW" dirty="0" err="1"/>
              <a:t>key_mgmt</a:t>
            </a:r>
            <a:r>
              <a:rPr lang="en-US" altLang="zh-TW" dirty="0"/>
              <a:t>=WPA-PSK</a:t>
            </a:r>
            <a:br>
              <a:rPr lang="en-US" altLang="zh-TW" dirty="0"/>
            </a:br>
            <a:r>
              <a:rPr lang="en-US" altLang="zh-TW" dirty="0"/>
              <a:t>pairwise=CCMP</a:t>
            </a:r>
            <a:br>
              <a:rPr lang="en-US" altLang="zh-TW" dirty="0"/>
            </a:br>
            <a:r>
              <a:rPr lang="en-US" altLang="zh-TW" dirty="0" err="1"/>
              <a:t>auth_alg</a:t>
            </a:r>
            <a:r>
              <a:rPr lang="en-US" altLang="zh-TW" dirty="0"/>
              <a:t>=OPEN</a:t>
            </a:r>
            <a:br>
              <a:rPr lang="en-US" altLang="zh-TW" dirty="0"/>
            </a:br>
            <a:r>
              <a:rPr lang="en-US" altLang="zh-TW" dirty="0"/>
              <a:t>}</a:t>
            </a:r>
          </a:p>
          <a:p>
            <a:br>
              <a:rPr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08658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啟動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WiFi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TW" altLang="en-US" dirty="0"/>
              <a:t>參考</a:t>
            </a:r>
            <a:r>
              <a:rPr kumimoji="1" lang="en-US" altLang="zh-TW" dirty="0"/>
              <a:t> </a:t>
            </a:r>
            <a:r>
              <a:rPr lang="en-US" altLang="zh-TW" dirty="0"/>
              <a:t> </a:t>
            </a:r>
            <a:r>
              <a:rPr lang="en-US" altLang="zh-TW" dirty="0">
                <a:hlinkClick r:id="rId2"/>
              </a:rPr>
              <a:t>https://www.raspberrypi.com.tw/2152/setting-up-wifi-with-the-command-line/</a:t>
            </a:r>
            <a:endParaRPr lang="en-US" altLang="zh-TW" dirty="0"/>
          </a:p>
          <a:p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ifdown</a:t>
            </a:r>
            <a:r>
              <a:rPr lang="en-US" altLang="zh-TW" dirty="0"/>
              <a:t> wlan0</a:t>
            </a:r>
          </a:p>
          <a:p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ifup</a:t>
            </a:r>
            <a:r>
              <a:rPr lang="en-US" altLang="zh-TW" dirty="0"/>
              <a:t> wlan0</a:t>
            </a:r>
          </a:p>
          <a:p>
            <a:r>
              <a:rPr lang="en-US" altLang="zh-TW" dirty="0" err="1"/>
              <a:t>sudo</a:t>
            </a:r>
            <a:r>
              <a:rPr lang="en-US" altLang="zh-TW" dirty="0"/>
              <a:t> kill -9 $(</a:t>
            </a:r>
            <a:r>
              <a:rPr lang="en-US" altLang="zh-TW" dirty="0" err="1"/>
              <a:t>ps</a:t>
            </a:r>
            <a:r>
              <a:rPr lang="en-US" altLang="zh-TW" dirty="0"/>
              <a:t> -</a:t>
            </a:r>
            <a:r>
              <a:rPr lang="en-US" altLang="zh-TW" dirty="0" err="1"/>
              <a:t>ef</a:t>
            </a:r>
            <a:r>
              <a:rPr lang="en-US" altLang="zh-TW" dirty="0"/>
              <a:t> | grep </a:t>
            </a:r>
            <a:r>
              <a:rPr lang="en-US" altLang="zh-TW" dirty="0" err="1"/>
              <a:t>wpa</a:t>
            </a:r>
            <a:r>
              <a:rPr lang="en-US" altLang="zh-TW" dirty="0"/>
              <a:t> | </a:t>
            </a:r>
            <a:r>
              <a:rPr lang="en-US" altLang="zh-TW" dirty="0" err="1"/>
              <a:t>awk</a:t>
            </a:r>
            <a:r>
              <a:rPr lang="en-US" altLang="zh-TW" dirty="0"/>
              <a:t> '{print $2}')</a:t>
            </a:r>
          </a:p>
          <a:p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wpa_supplicant</a:t>
            </a:r>
            <a:r>
              <a:rPr lang="en-US" altLang="zh-TW" dirty="0"/>
              <a:t> -B -</a:t>
            </a:r>
            <a:r>
              <a:rPr lang="en-US" altLang="zh-TW" dirty="0" err="1"/>
              <a:t>i</a:t>
            </a:r>
            <a:r>
              <a:rPr lang="en-US" altLang="zh-TW" dirty="0"/>
              <a:t> wlan0 -c /</a:t>
            </a:r>
            <a:r>
              <a:rPr lang="en-US" altLang="zh-TW" dirty="0" err="1"/>
              <a:t>etc</a:t>
            </a:r>
            <a:r>
              <a:rPr lang="en-US" altLang="zh-TW" dirty="0"/>
              <a:t>/</a:t>
            </a:r>
            <a:r>
              <a:rPr lang="en-US" altLang="zh-TW" dirty="0" err="1"/>
              <a:t>wpa_supplicant</a:t>
            </a:r>
            <a:r>
              <a:rPr lang="en-US" altLang="zh-TW" dirty="0"/>
              <a:t>/</a:t>
            </a:r>
            <a:r>
              <a:rPr lang="en-US" altLang="zh-TW" dirty="0" err="1"/>
              <a:t>wpa_supplicant.conf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或</a:t>
            </a:r>
            <a:endParaRPr kumimoji="1" lang="en-US" altLang="zh-TW" dirty="0"/>
          </a:p>
          <a:p>
            <a:r>
              <a:rPr kumimoji="1" lang="zh-TW" altLang="en-US" dirty="0">
                <a:solidFill>
                  <a:srgbClr val="FF0000"/>
                </a:solidFill>
              </a:rPr>
              <a:t>重開機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r>
              <a:rPr kumimoji="1" lang="en-US" altLang="zh-TW" i="1" dirty="0" err="1"/>
              <a:t>sudo</a:t>
            </a:r>
            <a:r>
              <a:rPr kumimoji="1" lang="en-US" altLang="zh-TW" i="1" dirty="0"/>
              <a:t> shutdown now -r</a:t>
            </a:r>
            <a:endParaRPr kumimoji="1" lang="zh-TW" altLang="en-US" i="1" dirty="0"/>
          </a:p>
        </p:txBody>
      </p:sp>
    </p:spTree>
    <p:extLst>
      <p:ext uri="{BB962C8B-B14F-4D97-AF65-F5344CB8AC3E}">
        <p14:creationId xmlns:p14="http://schemas.microsoft.com/office/powerpoint/2010/main" val="7280265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在家</a:t>
            </a:r>
            <a:r>
              <a:rPr kumimoji="1" lang="en-US" altLang="zh-TW" dirty="0"/>
              <a:t> LAN DHCP</a:t>
            </a:r>
            <a:r>
              <a:rPr kumimoji="1" lang="zh-TW" altLang="en-US" dirty="0"/>
              <a:t>上網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br>
              <a:rPr lang="en-US" altLang="zh-TW" dirty="0"/>
            </a:br>
            <a:r>
              <a:rPr lang="zh-TW" altLang="en-US" dirty="0"/>
              <a:t>刪除</a:t>
            </a:r>
            <a:r>
              <a:rPr lang="en-US" altLang="zh-TW" dirty="0"/>
              <a:t> </a:t>
            </a:r>
            <a:r>
              <a:rPr lang="en-US" altLang="zh-TW" dirty="0" err="1"/>
              <a:t>cmdline.txt</a:t>
            </a:r>
            <a:r>
              <a:rPr lang="en-US" altLang="zh-TW" dirty="0"/>
              <a:t> </a:t>
            </a:r>
            <a:r>
              <a:rPr lang="zh-TW" altLang="en-US" dirty="0"/>
              <a:t>中</a:t>
            </a:r>
            <a:r>
              <a:rPr lang="en-US" altLang="zh-TW" dirty="0"/>
              <a:t> IP </a:t>
            </a:r>
            <a:r>
              <a:rPr lang="zh-TW" altLang="en-US" dirty="0"/>
              <a:t>設定</a:t>
            </a:r>
            <a:r>
              <a:rPr lang="en-US" altLang="zh-TW" dirty="0"/>
              <a:t>, </a:t>
            </a:r>
            <a:r>
              <a:rPr lang="zh-TW" altLang="en-US" dirty="0"/>
              <a:t>修改</a:t>
            </a:r>
            <a:r>
              <a:rPr lang="en-US" altLang="zh-TW" dirty="0"/>
              <a:t> /</a:t>
            </a:r>
            <a:r>
              <a:rPr lang="en-US" altLang="zh-TW" dirty="0" err="1"/>
              <a:t>etc</a:t>
            </a:r>
            <a:r>
              <a:rPr lang="en-US" altLang="zh-TW" dirty="0"/>
              <a:t>/network/interfaces</a:t>
            </a:r>
          </a:p>
          <a:p>
            <a:r>
              <a:rPr lang="en-US" altLang="zh-TW" dirty="0"/>
              <a:t># /</a:t>
            </a:r>
            <a:r>
              <a:rPr lang="en-US" altLang="zh-TW" dirty="0" err="1"/>
              <a:t>etc</a:t>
            </a:r>
            <a:r>
              <a:rPr lang="en-US" altLang="zh-TW" dirty="0"/>
              <a:t>/network/interfaces</a:t>
            </a:r>
          </a:p>
          <a:p>
            <a:r>
              <a:rPr lang="en-US" altLang="zh-TW" dirty="0"/>
              <a:t>auto lo</a:t>
            </a:r>
          </a:p>
          <a:p>
            <a:r>
              <a:rPr lang="en-US" altLang="zh-TW" dirty="0" err="1"/>
              <a:t>iface</a:t>
            </a:r>
            <a:r>
              <a:rPr lang="en-US" altLang="zh-TW" dirty="0"/>
              <a:t> lo </a:t>
            </a:r>
            <a:r>
              <a:rPr lang="en-US" altLang="zh-TW" dirty="0" err="1"/>
              <a:t>inet</a:t>
            </a:r>
            <a:r>
              <a:rPr lang="en-US" altLang="zh-TW" dirty="0"/>
              <a:t> loopback </a:t>
            </a:r>
          </a:p>
          <a:p>
            <a:r>
              <a:rPr lang="en-US" altLang="zh-TW" dirty="0" err="1">
                <a:solidFill>
                  <a:srgbClr val="FF0000"/>
                </a:solidFill>
              </a:rPr>
              <a:t>iface</a:t>
            </a:r>
            <a:r>
              <a:rPr lang="en-US" altLang="zh-TW" dirty="0">
                <a:solidFill>
                  <a:srgbClr val="FF0000"/>
                </a:solidFill>
              </a:rPr>
              <a:t> eth0 </a:t>
            </a:r>
            <a:r>
              <a:rPr lang="en-US" altLang="zh-TW" dirty="0" err="1">
                <a:solidFill>
                  <a:srgbClr val="FF0000"/>
                </a:solidFill>
              </a:rPr>
              <a:t>inet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 err="1">
                <a:solidFill>
                  <a:srgbClr val="FF0000"/>
                </a:solidFill>
              </a:rPr>
              <a:t>dhcp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>
                <a:solidFill>
                  <a:srgbClr val="FF0000"/>
                </a:solidFill>
              </a:rPr>
              <a:t>auto eth0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auto wlan0</a:t>
            </a:r>
          </a:p>
          <a:p>
            <a:r>
              <a:rPr lang="zh-TW" altLang="en-US" dirty="0">
                <a:solidFill>
                  <a:schemeClr val="tx1"/>
                </a:solidFill>
              </a:rPr>
              <a:t>連線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</a:p>
          <a:p>
            <a:r>
              <a:rPr lang="en-US" altLang="zh-TW" dirty="0">
                <a:solidFill>
                  <a:schemeClr val="tx1"/>
                </a:solidFill>
              </a:rPr>
              <a:t>putty </a:t>
            </a:r>
            <a:r>
              <a:rPr lang="zh-TW" altLang="en-US" dirty="0">
                <a:solidFill>
                  <a:schemeClr val="tx1"/>
                </a:solidFill>
              </a:rPr>
              <a:t>可直接用</a:t>
            </a:r>
            <a:r>
              <a:rPr lang="en-US" altLang="zh-TW" dirty="0">
                <a:solidFill>
                  <a:schemeClr val="tx1"/>
                </a:solidFill>
              </a:rPr>
              <a:t> </a:t>
            </a:r>
            <a:r>
              <a:rPr lang="en-US" altLang="zh-TW" i="1" dirty="0" err="1">
                <a:solidFill>
                  <a:srgbClr val="FF0000"/>
                </a:solidFill>
              </a:rPr>
              <a:t>hostname</a:t>
            </a:r>
            <a:r>
              <a:rPr lang="en-US" altLang="zh-TW" i="1" dirty="0" err="1">
                <a:solidFill>
                  <a:schemeClr val="tx1"/>
                </a:solidFill>
              </a:rPr>
              <a:t>.local</a:t>
            </a:r>
            <a:r>
              <a:rPr lang="en-US" altLang="zh-TW" i="1" dirty="0">
                <a:solidFill>
                  <a:schemeClr val="tx1"/>
                </a:solidFill>
              </a:rPr>
              <a:t> </a:t>
            </a:r>
            <a:r>
              <a:rPr lang="zh-TW" altLang="en-US" dirty="0">
                <a:solidFill>
                  <a:schemeClr val="tx1"/>
                </a:solidFill>
              </a:rPr>
              <a:t>而不用</a:t>
            </a:r>
            <a:r>
              <a:rPr lang="en-US" altLang="zh-TW" dirty="0">
                <a:solidFill>
                  <a:schemeClr val="tx1"/>
                </a:solidFill>
              </a:rPr>
              <a:t> IP </a:t>
            </a:r>
            <a:r>
              <a:rPr lang="zh-TW" altLang="en-US" dirty="0">
                <a:solidFill>
                  <a:schemeClr val="tx1"/>
                </a:solidFill>
              </a:rPr>
              <a:t>連線</a:t>
            </a:r>
            <a:endParaRPr lang="en-US" altLang="zh-TW" i="1" dirty="0">
              <a:solidFill>
                <a:schemeClr val="tx1"/>
              </a:solidFill>
            </a:endParaRPr>
          </a:p>
          <a:p>
            <a:br>
              <a:rPr lang="en-US" altLang="zh-TW" dirty="0"/>
            </a:br>
            <a:r>
              <a:rPr kumimoji="1" lang="en-US" altLang="zh-TW" dirty="0"/>
              <a:t>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16101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網路連線測試及更新系統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參考</a:t>
            </a:r>
            <a:r>
              <a:rPr kumimoji="1" lang="en-US" altLang="zh-TW" dirty="0"/>
              <a:t> </a:t>
            </a:r>
            <a:r>
              <a:rPr kumimoji="1" lang="en-US" altLang="zh-TW" dirty="0">
                <a:hlinkClick r:id="rId2"/>
              </a:rPr>
              <a:t>https://www.raspberrypi.org/documentation/raspbian/updating.md</a:t>
            </a:r>
            <a:endParaRPr kumimoji="1"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sudo</a:t>
            </a:r>
            <a:r>
              <a:rPr lang="en-US" altLang="zh-TW" dirty="0"/>
              <a:t> apt-get update</a:t>
            </a:r>
          </a:p>
          <a:p>
            <a:r>
              <a:rPr lang="en-US" altLang="zh-TW" dirty="0" err="1"/>
              <a:t>sudo</a:t>
            </a:r>
            <a:r>
              <a:rPr lang="en-US" altLang="zh-TW" dirty="0"/>
              <a:t> apt-get </a:t>
            </a:r>
            <a:r>
              <a:rPr lang="en-US" altLang="zh-TW" dirty="0" err="1"/>
              <a:t>dist</a:t>
            </a:r>
            <a:r>
              <a:rPr lang="en-US" altLang="zh-TW" dirty="0"/>
              <a:t>-upgrade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72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SD </a:t>
            </a:r>
            <a:r>
              <a:rPr kumimoji="1" lang="zh-TW" altLang="en-US" dirty="0"/>
              <a:t>卡格式化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22959" y="1845734"/>
            <a:ext cx="3019575" cy="4023360"/>
          </a:xfrm>
        </p:spPr>
        <p:txBody>
          <a:bodyPr/>
          <a:lstStyle/>
          <a:p>
            <a:r>
              <a:rPr kumimoji="1" lang="zh-TW" altLang="en-US" dirty="0"/>
              <a:t>下載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SDFormatter</a:t>
            </a:r>
            <a:r>
              <a:rPr kumimoji="1" lang="en-US" altLang="zh-TW" dirty="0"/>
              <a:t>: </a:t>
            </a:r>
            <a:r>
              <a:rPr kumimoji="1" lang="en-US" altLang="zh-TW" dirty="0">
                <a:hlinkClick r:id="rId2" invalidUrl="https://www.sdcard.org/cht/downloads/formatter_4/ https://www.sdcard.org/cht/downloads/formatter_4/"/>
              </a:rPr>
              <a:t>https://</a:t>
            </a:r>
            <a:r>
              <a:rPr kumimoji="1" lang="en-US" altLang="zh-TW" dirty="0" err="1">
                <a:hlinkClick r:id="rId2" invalidUrl="https://www.sdcard.org/cht/downloads/formatter_4/ https://www.sdcard.org/cht/downloads/formatter_4/"/>
              </a:rPr>
              <a:t>www.sdcard.org</a:t>
            </a:r>
            <a:r>
              <a:rPr kumimoji="1" lang="en-US" altLang="zh-TW" dirty="0">
                <a:hlinkClick r:id="rId2" invalidUrl="https://www.sdcard.org/cht/downloads/formatter_4/ https://www.sdcard.org/cht/downloads/formatter_4/"/>
              </a:rPr>
              <a:t>/</a:t>
            </a:r>
            <a:r>
              <a:rPr kumimoji="1" lang="en-US" altLang="zh-TW" dirty="0" err="1">
                <a:hlinkClick r:id="rId2" invalidUrl="https://www.sdcard.org/cht/downloads/formatter_4/ https://www.sdcard.org/cht/downloads/formatter_4/"/>
              </a:rPr>
              <a:t>cht</a:t>
            </a:r>
            <a:r>
              <a:rPr kumimoji="1" lang="en-US" altLang="zh-TW" dirty="0">
                <a:hlinkClick r:id="rId2" invalidUrl="https://www.sdcard.org/cht/downloads/formatter_4/ https://www.sdcard.org/cht/downloads/formatter_4/"/>
              </a:rPr>
              <a:t>/downloads/formatter_4/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589" y="1737361"/>
            <a:ext cx="4931025" cy="456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5083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 POINT 3</a:t>
            </a:r>
            <a:endParaRPr kumimoji="1" lang="zh-TW" altLang="en-US" dirty="0"/>
          </a:p>
        </p:txBody>
      </p:sp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30893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22959" y="77760"/>
            <a:ext cx="8004952" cy="1450757"/>
          </a:xfrm>
        </p:spPr>
        <p:txBody>
          <a:bodyPr/>
          <a:lstStyle/>
          <a:p>
            <a:r>
              <a:rPr kumimoji="1" lang="zh-TW" altLang="en-US" dirty="0"/>
              <a:t>終端機必備的</a:t>
            </a:r>
            <a:r>
              <a:rPr kumimoji="1" lang="zh-TW" altLang="en-US"/>
              <a:t>多工良伴</a:t>
            </a:r>
            <a:r>
              <a:rPr kumimoji="1" lang="en-US" altLang="zh-TW" dirty="0" err="1"/>
              <a:t>tmux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簡易說明</a:t>
            </a:r>
            <a:r>
              <a:rPr kumimoji="1" lang="en-US" altLang="zh-TW" dirty="0"/>
              <a:t> http://</a:t>
            </a:r>
            <a:r>
              <a:rPr kumimoji="1" lang="en-US" altLang="zh-TW" dirty="0" err="1"/>
              <a:t>blog.chh.tw</a:t>
            </a:r>
            <a:r>
              <a:rPr kumimoji="1" lang="en-US" altLang="zh-TW" dirty="0"/>
              <a:t>/posts/</a:t>
            </a:r>
            <a:r>
              <a:rPr kumimoji="1" lang="en-US" altLang="zh-TW" dirty="0" err="1"/>
              <a:t>tmux</a:t>
            </a:r>
            <a:r>
              <a:rPr kumimoji="1" lang="en-US" altLang="zh-TW" dirty="0"/>
              <a:t>-terminal-multiplexer/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" y="2827461"/>
            <a:ext cx="4991100" cy="335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7265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RPi</a:t>
            </a:r>
            <a:r>
              <a:rPr kumimoji="1" lang="en-US" altLang="zh-TW" dirty="0"/>
              <a:t> 2 </a:t>
            </a:r>
            <a:r>
              <a:rPr kumimoji="1" lang="zh-TW" altLang="en-US" dirty="0"/>
              <a:t>安裝</a:t>
            </a:r>
            <a:r>
              <a:rPr kumimoji="1" lang="en-US" altLang="zh-TW" dirty="0"/>
              <a:t> VNC server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i="1" dirty="0" err="1">
                <a:solidFill>
                  <a:srgbClr val="FF0000"/>
                </a:solidFill>
              </a:rPr>
              <a:t>sudo</a:t>
            </a:r>
            <a:r>
              <a:rPr kumimoji="1" lang="en-US" altLang="zh-TW" i="1" dirty="0">
                <a:solidFill>
                  <a:srgbClr val="FF0000"/>
                </a:solidFill>
              </a:rPr>
              <a:t>  </a:t>
            </a:r>
            <a:r>
              <a:rPr kumimoji="1" lang="en-US" altLang="zh-TW" i="1" dirty="0" err="1">
                <a:solidFill>
                  <a:srgbClr val="FF0000"/>
                </a:solidFill>
              </a:rPr>
              <a:t>raspi-config</a:t>
            </a:r>
            <a:endParaRPr kumimoji="1" lang="en-US" altLang="zh-TW" i="1" dirty="0">
              <a:solidFill>
                <a:srgbClr val="FF0000"/>
              </a:solidFill>
            </a:endParaRPr>
          </a:p>
          <a:p>
            <a:r>
              <a:rPr kumimoji="1" lang="en-US" altLang="zh-TW" dirty="0"/>
              <a:t>5. Interfacing Option</a:t>
            </a:r>
          </a:p>
          <a:p>
            <a:r>
              <a:rPr kumimoji="1" lang="en-US" altLang="zh-TW" dirty="0"/>
              <a:t>P3 -&gt; VNC</a:t>
            </a:r>
          </a:p>
          <a:p>
            <a:r>
              <a:rPr kumimoji="1" lang="en-US" altLang="zh-TW" dirty="0"/>
              <a:t>7. Advanced Option</a:t>
            </a:r>
          </a:p>
          <a:p>
            <a:r>
              <a:rPr kumimoji="1" lang="en-US" altLang="zh-TW" dirty="0"/>
              <a:t>A5 -&gt; Resolution -&gt; DMT Mode 16 1024x768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81578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Windows </a:t>
            </a:r>
            <a:r>
              <a:rPr kumimoji="1" lang="zh-TW" altLang="en-US" dirty="0"/>
              <a:t>安裝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vnc</a:t>
            </a:r>
            <a:r>
              <a:rPr kumimoji="1" lang="en-US" altLang="zh-TW" dirty="0"/>
              <a:t> viewer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https://www.realvnc.com/download/viewer</a:t>
            </a:r>
            <a:r>
              <a:rPr kumimoji="1" lang="en-US" altLang="zh-TW" dirty="0"/>
              <a:t> </a:t>
            </a:r>
            <a:r>
              <a:rPr kumimoji="1" lang="en-US" altLang="zh-TW" dirty="0">
                <a:solidFill>
                  <a:srgbClr val="FF0000"/>
                </a:solidFill>
              </a:rPr>
              <a:t>*</a:t>
            </a:r>
            <a:r>
              <a:rPr kumimoji="1" lang="zh-TW" altLang="en-US" dirty="0">
                <a:solidFill>
                  <a:srgbClr val="FF0000"/>
                </a:solidFill>
              </a:rPr>
              <a:t>並註冊一個</a:t>
            </a:r>
            <a:r>
              <a:rPr kumimoji="1" lang="en-US" altLang="zh-TW" dirty="0">
                <a:solidFill>
                  <a:srgbClr val="FF0000"/>
                </a:solidFill>
              </a:rPr>
              <a:t> VNC </a:t>
            </a:r>
            <a:r>
              <a:rPr kumimoji="1" lang="zh-TW" altLang="en-US" dirty="0">
                <a:solidFill>
                  <a:srgbClr val="FF0000"/>
                </a:solidFill>
              </a:rPr>
              <a:t>帳號</a:t>
            </a:r>
            <a:r>
              <a:rPr kumimoji="1" lang="en-US" altLang="zh-TW" dirty="0">
                <a:solidFill>
                  <a:srgbClr val="FF0000"/>
                </a:solidFill>
              </a:rPr>
              <a:t> *</a:t>
            </a:r>
          </a:p>
          <a:p>
            <a:r>
              <a:rPr kumimoji="1" lang="zh-TW" altLang="en-US" dirty="0"/>
              <a:t>利用</a:t>
            </a:r>
            <a:r>
              <a:rPr kumimoji="1" lang="en-US" altLang="zh-TW" dirty="0"/>
              <a:t> IP </a:t>
            </a:r>
            <a:r>
              <a:rPr kumimoji="1" lang="zh-TW" altLang="en-US" dirty="0"/>
              <a:t>位址或</a:t>
            </a:r>
            <a:r>
              <a:rPr kumimoji="1" lang="en-US" altLang="zh-TW" dirty="0"/>
              <a:t> </a:t>
            </a:r>
            <a:r>
              <a:rPr kumimoji="1" lang="en-US" altLang="zh-TW" i="1" dirty="0" err="1">
                <a:solidFill>
                  <a:srgbClr val="FF0000"/>
                </a:solidFill>
              </a:rPr>
              <a:t>hostname</a:t>
            </a:r>
            <a:r>
              <a:rPr kumimoji="1" lang="en-US" altLang="zh-TW" i="1" dirty="0" err="1"/>
              <a:t>.local</a:t>
            </a:r>
            <a:r>
              <a:rPr kumimoji="1" lang="en-US" altLang="zh-TW" dirty="0"/>
              <a:t> </a:t>
            </a:r>
            <a:r>
              <a:rPr kumimoji="1" lang="zh-TW" altLang="en-US" dirty="0"/>
              <a:t>連線至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RPi</a:t>
            </a:r>
            <a:r>
              <a:rPr kumimoji="1" lang="en-US" altLang="zh-TW" dirty="0"/>
              <a:t> 2</a:t>
            </a:r>
          </a:p>
          <a:p>
            <a:endParaRPr kumimoji="1" lang="zh-TW" altLang="en-US" dirty="0">
              <a:solidFill>
                <a:srgbClr val="FF000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623" y="2822223"/>
            <a:ext cx="5686453" cy="380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7968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</a:t>
            </a:r>
            <a:r>
              <a:rPr kumimoji="1" lang="en-US" altLang="zh-TW" dirty="0"/>
              <a:t> VNC Server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88" y="2894768"/>
            <a:ext cx="3298825" cy="2527377"/>
          </a:xfrm>
        </p:spPr>
      </p:pic>
      <p:sp>
        <p:nvSpPr>
          <p:cNvPr id="3" name="內容版面配置區 2"/>
          <p:cNvSpPr>
            <a:spLocks noGrp="1"/>
          </p:cNvSpPr>
          <p:nvPr>
            <p:ph sz="half" idx="2"/>
          </p:nvPr>
        </p:nvSpPr>
        <p:spPr>
          <a:xfrm>
            <a:off x="822960" y="1845737"/>
            <a:ext cx="7543800" cy="874886"/>
          </a:xfrm>
        </p:spPr>
        <p:txBody>
          <a:bodyPr/>
          <a:lstStyle/>
          <a:p>
            <a:r>
              <a:rPr kumimoji="1" lang="zh-TW" altLang="en-US" dirty="0"/>
              <a:t>選右上角</a:t>
            </a:r>
            <a:r>
              <a:rPr kumimoji="1" lang="en-US" altLang="zh-TW" dirty="0"/>
              <a:t> VNC, </a:t>
            </a:r>
            <a:r>
              <a:rPr kumimoji="1" lang="zh-TW" altLang="en-US" dirty="0"/>
              <a:t>登入帳號</a:t>
            </a:r>
          </a:p>
        </p:txBody>
      </p:sp>
    </p:spTree>
    <p:extLst>
      <p:ext uri="{BB962C8B-B14F-4D97-AF65-F5344CB8AC3E}">
        <p14:creationId xmlns:p14="http://schemas.microsoft.com/office/powerpoint/2010/main" val="9206525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</a:t>
            </a:r>
            <a:r>
              <a:rPr kumimoji="1" lang="en-US" altLang="zh-TW" dirty="0"/>
              <a:t> VNC Server</a:t>
            </a:r>
            <a:endParaRPr kumimoji="1"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88" y="3191560"/>
            <a:ext cx="3298825" cy="1933793"/>
          </a:xfrm>
        </p:spPr>
      </p:pic>
      <p:sp>
        <p:nvSpPr>
          <p:cNvPr id="10" name="內容版面配置區 9"/>
          <p:cNvSpPr>
            <a:spLocks noGrp="1"/>
          </p:cNvSpPr>
          <p:nvPr>
            <p:ph sz="half" idx="2"/>
          </p:nvPr>
        </p:nvSpPr>
        <p:spPr>
          <a:xfrm>
            <a:off x="822960" y="1845737"/>
            <a:ext cx="7237307" cy="536220"/>
          </a:xfrm>
        </p:spPr>
        <p:txBody>
          <a:bodyPr/>
          <a:lstStyle/>
          <a:p>
            <a:r>
              <a:rPr kumimoji="1" lang="zh-TW" altLang="en-US" dirty="0"/>
              <a:t>選左上角</a:t>
            </a:r>
            <a:r>
              <a:rPr kumimoji="1" lang="en-US" altLang="zh-TW" dirty="0"/>
              <a:t> Menu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30775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</a:t>
            </a:r>
            <a:r>
              <a:rPr kumimoji="1" lang="en-US" altLang="zh-TW" dirty="0"/>
              <a:t> VNC Server</a:t>
            </a:r>
            <a:endParaRPr kumimoji="1"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88" y="3187719"/>
            <a:ext cx="3298825" cy="1941474"/>
          </a:xfr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378" y="2880208"/>
            <a:ext cx="3572562" cy="32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6718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</a:t>
            </a:r>
            <a:r>
              <a:rPr kumimoji="1" lang="en-US" altLang="zh-TW" dirty="0"/>
              <a:t> VNC Server</a:t>
            </a:r>
            <a:endParaRPr kumimoji="1"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88" y="2637154"/>
            <a:ext cx="3298825" cy="3042605"/>
          </a:xfrm>
        </p:spPr>
      </p:pic>
      <p:pic>
        <p:nvPicPr>
          <p:cNvPr id="10" name="內容版面配置區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800" y="2653704"/>
            <a:ext cx="3298825" cy="3004743"/>
          </a:xfrm>
        </p:spPr>
      </p:pic>
    </p:spTree>
    <p:extLst>
      <p:ext uri="{BB962C8B-B14F-4D97-AF65-F5344CB8AC3E}">
        <p14:creationId xmlns:p14="http://schemas.microsoft.com/office/powerpoint/2010/main" val="6322023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</a:t>
            </a:r>
            <a:r>
              <a:rPr kumimoji="1" lang="en-US" altLang="zh-TW" dirty="0"/>
              <a:t> VNC Server</a:t>
            </a:r>
            <a:endParaRPr kumimoji="1"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88" y="2643559"/>
            <a:ext cx="3298825" cy="3029794"/>
          </a:xfrm>
        </p:spPr>
      </p:pic>
      <p:pic>
        <p:nvPicPr>
          <p:cNvPr id="8" name="內容版面配置區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800" y="2644918"/>
            <a:ext cx="3298825" cy="3022315"/>
          </a:xfrm>
        </p:spPr>
      </p:pic>
    </p:spTree>
    <p:extLst>
      <p:ext uri="{BB962C8B-B14F-4D97-AF65-F5344CB8AC3E}">
        <p14:creationId xmlns:p14="http://schemas.microsoft.com/office/powerpoint/2010/main" val="10201680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PC </a:t>
            </a:r>
            <a:r>
              <a:rPr kumimoji="1" lang="zh-TW" altLang="en-US" dirty="0"/>
              <a:t>設定</a:t>
            </a:r>
            <a:r>
              <a:rPr kumimoji="1" lang="en-US" altLang="zh-TW" dirty="0"/>
              <a:t> VNC Viewer </a:t>
            </a:r>
            <a:r>
              <a:rPr kumimoji="1" lang="zh-TW" altLang="en-US" dirty="0"/>
              <a:t>登入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78" y="2505243"/>
            <a:ext cx="4300185" cy="3140423"/>
          </a:xfrm>
        </p:spPr>
      </p:pic>
      <p:pic>
        <p:nvPicPr>
          <p:cNvPr id="6" name="內容版面配置區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800" y="2945649"/>
            <a:ext cx="3298825" cy="2420852"/>
          </a:xfrm>
        </p:spPr>
      </p:pic>
      <p:sp>
        <p:nvSpPr>
          <p:cNvPr id="7" name="文字方塊 6"/>
          <p:cNvSpPr txBox="1"/>
          <p:nvPr/>
        </p:nvSpPr>
        <p:spPr>
          <a:xfrm>
            <a:off x="417689" y="1862667"/>
            <a:ext cx="7845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以後無論</a:t>
            </a:r>
            <a:r>
              <a:rPr kumimoji="1" lang="en-US" altLang="zh-TW" dirty="0"/>
              <a:t> RPi2 </a:t>
            </a:r>
            <a:r>
              <a:rPr kumimoji="1" lang="zh-TW" altLang="en-US" dirty="0"/>
              <a:t>連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WiFi</a:t>
            </a:r>
            <a:r>
              <a:rPr kumimoji="1" lang="en-US" altLang="zh-TW" dirty="0"/>
              <a:t> </a:t>
            </a:r>
            <a:r>
              <a:rPr kumimoji="1" lang="zh-TW" altLang="en-US" dirty="0"/>
              <a:t>用什麼</a:t>
            </a:r>
            <a:r>
              <a:rPr kumimoji="1" lang="en-US" altLang="zh-TW" dirty="0"/>
              <a:t> IP, </a:t>
            </a:r>
            <a:r>
              <a:rPr kumimoji="1" lang="zh-TW" altLang="en-US" dirty="0"/>
              <a:t>都可以直接找到並登入</a:t>
            </a:r>
            <a:r>
              <a:rPr kumimoji="1" lang="en-US" altLang="zh-TW" dirty="0"/>
              <a:t>, </a:t>
            </a:r>
          </a:p>
          <a:p>
            <a:r>
              <a:rPr kumimoji="1" lang="zh-TW" altLang="en-US" dirty="0"/>
              <a:t>可以將</a:t>
            </a:r>
            <a:r>
              <a:rPr kumimoji="1" lang="en-US" altLang="zh-TW" dirty="0"/>
              <a:t> /boot/</a:t>
            </a:r>
            <a:r>
              <a:rPr kumimoji="1" lang="en-US" altLang="zh-TW" dirty="0" err="1"/>
              <a:t>cmdline.txt</a:t>
            </a:r>
            <a:r>
              <a:rPr kumimoji="1" lang="zh-TW" altLang="en-US" dirty="0"/>
              <a:t>中</a:t>
            </a:r>
            <a:r>
              <a:rPr kumimoji="1" lang="en-US" altLang="zh-TW" dirty="0"/>
              <a:t> IP </a:t>
            </a:r>
            <a:r>
              <a:rPr kumimoji="1" lang="zh-TW" altLang="en-US" dirty="0"/>
              <a:t>設定去除了</a:t>
            </a:r>
          </a:p>
        </p:txBody>
      </p:sp>
    </p:spTree>
    <p:extLst>
      <p:ext uri="{BB962C8B-B14F-4D97-AF65-F5344CB8AC3E}">
        <p14:creationId xmlns:p14="http://schemas.microsoft.com/office/powerpoint/2010/main" val="920886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燒錄</a:t>
            </a:r>
            <a:r>
              <a:rPr kumimoji="1" lang="en-US" altLang="zh-TW" dirty="0"/>
              <a:t> SD </a:t>
            </a:r>
            <a:r>
              <a:rPr kumimoji="1" lang="zh-TW" altLang="en-US" dirty="0"/>
              <a:t>卡</a:t>
            </a:r>
            <a:r>
              <a:rPr kumimoji="1" lang="en-US" altLang="zh-TW" dirty="0"/>
              <a:t> (Windows)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下載</a:t>
            </a:r>
            <a:r>
              <a:rPr lang="en-US" altLang="zh-TW" dirty="0"/>
              <a:t> Win32DiskImager</a:t>
            </a:r>
          </a:p>
          <a:p>
            <a:r>
              <a:rPr kumimoji="1" lang="en-US" altLang="zh-TW" dirty="0"/>
              <a:t>https://</a:t>
            </a:r>
            <a:r>
              <a:rPr kumimoji="1" lang="en-US" altLang="zh-TW" dirty="0" err="1"/>
              <a:t>sourceforge.net</a:t>
            </a:r>
            <a:r>
              <a:rPr kumimoji="1" lang="en-US" altLang="zh-TW" dirty="0"/>
              <a:t>/projects/win32diskimager/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592741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 POINT 4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87899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燒錄</a:t>
            </a:r>
            <a:r>
              <a:rPr kumimoji="1" lang="en-US" altLang="zh-TW" dirty="0"/>
              <a:t> SD </a:t>
            </a:r>
            <a:r>
              <a:rPr kumimoji="1" lang="zh-TW" altLang="en-US" dirty="0"/>
              <a:t>卡</a:t>
            </a:r>
            <a:r>
              <a:rPr kumimoji="1" lang="en-US" altLang="zh-TW" dirty="0"/>
              <a:t> (Mac)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下載</a:t>
            </a:r>
            <a:r>
              <a:rPr kumimoji="1" lang="en-US" altLang="zh-TW" dirty="0"/>
              <a:t> Etchers: http://</a:t>
            </a:r>
            <a:r>
              <a:rPr kumimoji="1" lang="en-US" altLang="zh-TW" dirty="0" err="1"/>
              <a:t>etcher.io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006" y="2989780"/>
            <a:ext cx="5308223" cy="251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554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製作網路線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962851"/>
            <a:ext cx="2617747" cy="170153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263" y="1962852"/>
            <a:ext cx="2617747" cy="170153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49" y="4441604"/>
            <a:ext cx="2617747" cy="170153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4344" y="4335694"/>
            <a:ext cx="3061372" cy="191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96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插入</a:t>
            </a:r>
            <a:r>
              <a:rPr kumimoji="1" lang="en-US" altLang="zh-TW" dirty="0"/>
              <a:t> USB LAN</a:t>
            </a:r>
            <a:endParaRPr kumimoji="1"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723472" y="1737361"/>
            <a:ext cx="7886700" cy="4351338"/>
          </a:xfrm>
        </p:spPr>
        <p:txBody>
          <a:bodyPr/>
          <a:lstStyle/>
          <a:p>
            <a:r>
              <a:rPr kumimoji="1" lang="zh-TW" altLang="en-US" dirty="0"/>
              <a:t>設定</a:t>
            </a:r>
            <a:r>
              <a:rPr kumimoji="1" lang="en-US" altLang="zh-TW" dirty="0"/>
              <a:t> USB </a:t>
            </a:r>
            <a:r>
              <a:rPr kumimoji="1" lang="zh-TW" altLang="en-US" dirty="0"/>
              <a:t>網卡為自動取得</a:t>
            </a:r>
            <a:r>
              <a:rPr kumimoji="1" lang="en-US" altLang="zh-TW" dirty="0"/>
              <a:t> IP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39" y="2670414"/>
            <a:ext cx="2821312" cy="359381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600" y="2759620"/>
            <a:ext cx="3130783" cy="350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4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PC </a:t>
            </a:r>
            <a:r>
              <a:rPr kumimoji="1" lang="zh-TW" altLang="en-US" dirty="0"/>
              <a:t>插入</a:t>
            </a:r>
            <a:r>
              <a:rPr kumimoji="1" lang="en-US" altLang="zh-TW" dirty="0"/>
              <a:t> SD </a:t>
            </a:r>
            <a:r>
              <a:rPr kumimoji="1" lang="zh-TW" altLang="en-US" dirty="0"/>
              <a:t>卡編輯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218" y="2262572"/>
            <a:ext cx="6606283" cy="373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368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離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1985</TotalTime>
  <Words>650</Words>
  <Application>Microsoft Macintosh PowerPoint</Application>
  <PresentationFormat>如螢幕大小 (4:3)</PresentationFormat>
  <Paragraphs>144</Paragraphs>
  <Slides>50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50</vt:i4>
      </vt:variant>
    </vt:vector>
  </HeadingPairs>
  <TitlesOfParts>
    <vt:vector size="58" baseType="lpstr">
      <vt:lpstr>新細明體</vt:lpstr>
      <vt:lpstr>宋体</vt:lpstr>
      <vt:lpstr>Arial</vt:lpstr>
      <vt:lpstr>Calibri</vt:lpstr>
      <vt:lpstr>Century Gothic</vt:lpstr>
      <vt:lpstr>Mangal</vt:lpstr>
      <vt:lpstr>Wingdings 3</vt:lpstr>
      <vt:lpstr>離子</vt:lpstr>
      <vt:lpstr>嵌入式系統  Raspberry Pi 安裝</vt:lpstr>
      <vt:lpstr>Raspberry Pi 安裝</vt:lpstr>
      <vt:lpstr>下載作業系統</vt:lpstr>
      <vt:lpstr>SD 卡格式化</vt:lpstr>
      <vt:lpstr>燒錄 SD 卡 (Windows)</vt:lpstr>
      <vt:lpstr>燒錄 SD 卡 (Mac)</vt:lpstr>
      <vt:lpstr>製作網路線</vt:lpstr>
      <vt:lpstr>插入 USB LAN</vt:lpstr>
      <vt:lpstr>PC 插入 SD 卡編輯</vt:lpstr>
      <vt:lpstr>修改 SD 卡</vt:lpstr>
      <vt:lpstr>SD 卡插入 RPi 2 開機</vt:lpstr>
      <vt:lpstr>使用 Putty 連線至 RPi 2 </vt:lpstr>
      <vt:lpstr>Putty /SSH</vt:lpstr>
      <vt:lpstr>Putty /SSH</vt:lpstr>
      <vt:lpstr>修改預設密碼</vt:lpstr>
      <vt:lpstr>沒改密碼前禁止連上 Internet</vt:lpstr>
      <vt:lpstr>CHECK POINT 1</vt:lpstr>
      <vt:lpstr>使用 USB-TTL</vt:lpstr>
      <vt:lpstr>PowerPoint 簡報</vt:lpstr>
      <vt:lpstr>USB-TTL Driver</vt:lpstr>
      <vt:lpstr>檢查裝置管理員</vt:lpstr>
      <vt:lpstr>修改 SD 卡的 config.txt</vt:lpstr>
      <vt:lpstr>修改 SD 卡的 cmdline.txt</vt:lpstr>
      <vt:lpstr>Putty</vt:lpstr>
      <vt:lpstr>連線</vt:lpstr>
      <vt:lpstr>CHECK POINT 2</vt:lpstr>
      <vt:lpstr>RPi2 改 hostname</vt:lpstr>
      <vt:lpstr>RPi2 改時區/Wifi</vt:lpstr>
      <vt:lpstr>RPi2 enable SSH</vt:lpstr>
      <vt:lpstr>RPi2 expand file system</vt:lpstr>
      <vt:lpstr>關機</vt:lpstr>
      <vt:lpstr>RPi2 加入帳號</vt:lpstr>
      <vt:lpstr>將帳號加入 sudoer</vt:lpstr>
      <vt:lpstr>設定 WiFi</vt:lpstr>
      <vt:lpstr>設定 WiFi – 802.1x_MCU</vt:lpstr>
      <vt:lpstr>設定 WiFi – CSIE513</vt:lpstr>
      <vt:lpstr>啟動 WiFi</vt:lpstr>
      <vt:lpstr>在家 LAN DHCP上網</vt:lpstr>
      <vt:lpstr>網路連線測試及更新系統</vt:lpstr>
      <vt:lpstr>CHECK POINT 3</vt:lpstr>
      <vt:lpstr>終端機必備的多工良伴tmux</vt:lpstr>
      <vt:lpstr>RPi 2 安裝 VNC server</vt:lpstr>
      <vt:lpstr>Windows 安裝 vnc viewer</vt:lpstr>
      <vt:lpstr>設定 VNC Server</vt:lpstr>
      <vt:lpstr>設定 VNC Server</vt:lpstr>
      <vt:lpstr>設定 VNC Server</vt:lpstr>
      <vt:lpstr>設定 VNC Server</vt:lpstr>
      <vt:lpstr>設定 VNC Server</vt:lpstr>
      <vt:lpstr>PC 設定 VNC Viewer 登入</vt:lpstr>
      <vt:lpstr>CHECK POINT 4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Raspberry Pi 安裝</dc:title>
  <dc:creator>Luo Jia-Ning</dc:creator>
  <cp:lastModifiedBy>Lo Robert</cp:lastModifiedBy>
  <cp:revision>50</cp:revision>
  <dcterms:created xsi:type="dcterms:W3CDTF">2017-03-07T14:20:03Z</dcterms:created>
  <dcterms:modified xsi:type="dcterms:W3CDTF">2018-09-20T05:02:34Z</dcterms:modified>
</cp:coreProperties>
</file>